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03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95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09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88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04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11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32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76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01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3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106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E51ED-6B9C-48B6-9547-2431B2F133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E28D7-F22D-42C5-BCF3-6C149213A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05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" y="428"/>
            <a:ext cx="12038095" cy="68571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" y="428"/>
            <a:ext cx="12038095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0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27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50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85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95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42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6" y="0"/>
            <a:ext cx="12049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8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" y="0"/>
            <a:ext cx="1204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32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" y="0"/>
            <a:ext cx="11984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2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48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72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" y="0"/>
            <a:ext cx="1204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07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95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48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19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28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89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18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" y="0"/>
            <a:ext cx="12061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5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87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/>
          <a:stretch/>
        </p:blipFill>
        <p:spPr>
          <a:xfrm>
            <a:off x="91515" y="0"/>
            <a:ext cx="12021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17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5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" y="0"/>
            <a:ext cx="12057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46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91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71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63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25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40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" y="0"/>
            <a:ext cx="12031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55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02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" y="0"/>
            <a:ext cx="12056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25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" y="0"/>
            <a:ext cx="12038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4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" y="0"/>
            <a:ext cx="12047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9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" y="0"/>
            <a:ext cx="1204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58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" y="0"/>
            <a:ext cx="1205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45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" y="0"/>
            <a:ext cx="1204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38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" y="0"/>
            <a:ext cx="12030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869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Широкоэкранный</PresentationFormat>
  <Paragraphs>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Дуденков</dc:creator>
  <cp:lastModifiedBy>RePack by Diakov</cp:lastModifiedBy>
  <cp:revision>4</cp:revision>
  <dcterms:created xsi:type="dcterms:W3CDTF">2017-08-01T11:30:56Z</dcterms:created>
  <dcterms:modified xsi:type="dcterms:W3CDTF">2018-08-20T17:33:16Z</dcterms:modified>
</cp:coreProperties>
</file>